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6840538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F19"/>
    <a:srgbClr val="132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119505"/>
            <a:ext cx="5814457" cy="2381521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3592866"/>
            <a:ext cx="5130404" cy="1651546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99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49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364195"/>
            <a:ext cx="1474991" cy="579704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364195"/>
            <a:ext cx="4339466" cy="5797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1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28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705386"/>
            <a:ext cx="5899964" cy="2845473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4577779"/>
            <a:ext cx="5899964" cy="149636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4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1820976"/>
            <a:ext cx="2907229" cy="43402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1820976"/>
            <a:ext cx="2907229" cy="43402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80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364197"/>
            <a:ext cx="5899964" cy="1322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1676882"/>
            <a:ext cx="2893868" cy="821814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2498697"/>
            <a:ext cx="2893868" cy="367520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1676882"/>
            <a:ext cx="2908120" cy="821814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2498697"/>
            <a:ext cx="2908120" cy="367520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45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7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50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6036"/>
            <a:ext cx="2206252" cy="1596126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984912"/>
            <a:ext cx="3463022" cy="4861216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2161"/>
            <a:ext cx="2206252" cy="3801883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47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6036"/>
            <a:ext cx="2206252" cy="1596126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984912"/>
            <a:ext cx="3463022" cy="4861216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2161"/>
            <a:ext cx="2206252" cy="3801883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00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364197"/>
            <a:ext cx="5899964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1820976"/>
            <a:ext cx="5899964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6340167"/>
            <a:ext cx="153912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4CD9B-B6DE-4EA9-95A4-059D7B7965B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6340167"/>
            <a:ext cx="2308682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6340167"/>
            <a:ext cx="153912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E1341-A468-4EFD-B083-B0D59745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0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B11DDC-4A2D-0074-CED2-23434BB89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40538" cy="68405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03B1C0-29A8-877E-720C-DB44EB8E9B2B}"/>
              </a:ext>
            </a:extLst>
          </p:cNvPr>
          <p:cNvSpPr txBox="1"/>
          <p:nvPr/>
        </p:nvSpPr>
        <p:spPr>
          <a:xfrm>
            <a:off x="1418482" y="2727771"/>
            <a:ext cx="46344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ВЕСЕННИЙ ЛАГЕРЬ</a:t>
            </a:r>
          </a:p>
          <a:p>
            <a:pPr algn="ctr"/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24- 28 МАРТА 2025 г.</a:t>
            </a:r>
          </a:p>
        </p:txBody>
      </p:sp>
    </p:spTree>
    <p:extLst>
      <p:ext uri="{BB962C8B-B14F-4D97-AF65-F5344CB8AC3E}">
        <p14:creationId xmlns:p14="http://schemas.microsoft.com/office/powerpoint/2010/main" val="365810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78DED7B-BF50-B168-A9C7-7919772FAA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298"/>
          <a:stretch/>
        </p:blipFill>
        <p:spPr>
          <a:xfrm>
            <a:off x="0" y="0"/>
            <a:ext cx="6840538" cy="6838950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EEC3F28-E603-8AD1-70DB-A51CB56C1A8C}"/>
              </a:ext>
            </a:extLst>
          </p:cNvPr>
          <p:cNvSpPr/>
          <p:nvPr/>
        </p:nvSpPr>
        <p:spPr>
          <a:xfrm>
            <a:off x="257969" y="210344"/>
            <a:ext cx="6324600" cy="64198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A54712-7E93-AAB1-73F3-2138126A9A11}"/>
              </a:ext>
            </a:extLst>
          </p:cNvPr>
          <p:cNvSpPr txBox="1"/>
          <p:nvPr/>
        </p:nvSpPr>
        <p:spPr>
          <a:xfrm>
            <a:off x="1590675" y="419100"/>
            <a:ext cx="3905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24-28 марта 2025 года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5DB9DE-42CA-CD88-63E7-13FF61257BFF}"/>
              </a:ext>
            </a:extLst>
          </p:cNvPr>
          <p:cNvSpPr txBox="1"/>
          <p:nvPr/>
        </p:nvSpPr>
        <p:spPr>
          <a:xfrm>
            <a:off x="666750" y="800100"/>
            <a:ext cx="5648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ВЕСЕННИЙ ЛАГЕРЬ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AAD851-845B-A3E3-E007-7F6DA9320CC9}"/>
              </a:ext>
            </a:extLst>
          </p:cNvPr>
          <p:cNvSpPr txBox="1"/>
          <p:nvPr/>
        </p:nvSpPr>
        <p:spPr>
          <a:xfrm>
            <a:off x="571499" y="1261765"/>
            <a:ext cx="583882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СТОИМОСТЬ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ru-RU" b="1" u="sng" dirty="0">
                <a:latin typeface="Comic Sans MS" panose="030F0702030302020204" pitchFamily="66" charset="0"/>
              </a:rPr>
              <a:t>3415 руб.</a:t>
            </a:r>
            <a:r>
              <a:rPr lang="ru-RU" u="sng" dirty="0">
                <a:latin typeface="Comic Sans MS" panose="030F0702030302020204" pitchFamily="66" charset="0"/>
              </a:rPr>
              <a:t>= 3000 руб.</a:t>
            </a:r>
            <a:r>
              <a:rPr lang="ru-RU" dirty="0">
                <a:latin typeface="Comic Sans MS" panose="030F0702030302020204" pitchFamily="66" charset="0"/>
              </a:rPr>
              <a:t> культурно- массовые расходы(выездные мероприятия, автобусы, </a:t>
            </a:r>
            <a:r>
              <a:rPr lang="ru-RU" dirty="0" err="1">
                <a:latin typeface="Comic Sans MS" panose="030F0702030302020204" pitchFamily="66" charset="0"/>
              </a:rPr>
              <a:t>хознужды</a:t>
            </a:r>
            <a:r>
              <a:rPr lang="ru-RU" dirty="0">
                <a:latin typeface="Comic Sans MS" panose="030F0702030302020204" pitchFamily="66" charset="0"/>
              </a:rPr>
              <a:t>, призовой фонд)+ </a:t>
            </a:r>
            <a:r>
              <a:rPr lang="ru-RU" u="sng" dirty="0">
                <a:latin typeface="Comic Sans MS" panose="030F0702030302020204" pitchFamily="66" charset="0"/>
              </a:rPr>
              <a:t>415 руб. </a:t>
            </a:r>
            <a:r>
              <a:rPr lang="ru-RU" dirty="0">
                <a:latin typeface="Comic Sans MS" panose="030F0702030302020204" pitchFamily="66" charset="0"/>
              </a:rPr>
              <a:t>питание</a:t>
            </a:r>
            <a:br>
              <a:rPr lang="ru-RU" dirty="0">
                <a:latin typeface="Comic Sans MS" panose="030F0702030302020204" pitchFamily="66" charset="0"/>
              </a:rPr>
            </a:br>
            <a:endParaRPr lang="ru-RU" dirty="0">
              <a:latin typeface="Comic Sans MS" panose="030F0702030302020204" pitchFamily="66" charset="0"/>
            </a:endParaRPr>
          </a:p>
          <a:p>
            <a:pPr algn="ctr"/>
            <a:r>
              <a:rPr lang="ru-RU" dirty="0">
                <a:latin typeface="Comic Sans MS" panose="030F0702030302020204" pitchFamily="66" charset="0"/>
              </a:rPr>
              <a:t>В лагерь смогут попасть </a:t>
            </a:r>
            <a:br>
              <a:rPr lang="ru-RU" dirty="0">
                <a:latin typeface="Comic Sans MS" panose="030F0702030302020204" pitchFamily="66" charset="0"/>
              </a:rPr>
            </a:br>
            <a:r>
              <a:rPr lang="ru-RU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только 38 человек 1-3 класса</a:t>
            </a:r>
            <a:r>
              <a:rPr lang="ru-RU" dirty="0">
                <a:latin typeface="Comic Sans MS" panose="030F0702030302020204" pitchFamily="66" charset="0"/>
              </a:rPr>
              <a:t>!</a:t>
            </a:r>
            <a:br>
              <a:rPr lang="ru-RU" dirty="0">
                <a:latin typeface="Comic Sans MS" panose="030F0702030302020204" pitchFamily="66" charset="0"/>
              </a:rPr>
            </a:br>
            <a:r>
              <a:rPr lang="ru-RU" dirty="0">
                <a:latin typeface="Comic Sans MS" panose="030F0702030302020204" pitchFamily="66" charset="0"/>
              </a:rPr>
              <a:t>Из них 2 места для детей ТЖС (СВО, малоимущие)</a:t>
            </a:r>
          </a:p>
          <a:p>
            <a:pPr algn="ctr"/>
            <a:endParaRPr lang="ru-RU" dirty="0">
              <a:latin typeface="Comic Sans MS" panose="030F0702030302020204" pitchFamily="66" charset="0"/>
            </a:endParaRPr>
          </a:p>
          <a:p>
            <a:pPr algn="ctr"/>
            <a:r>
              <a:rPr lang="ru-RU" sz="2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Записаться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в лагерь можно </a:t>
            </a:r>
            <a:r>
              <a:rPr lang="ru-RU" sz="2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14 и 17 марта </a:t>
            </a:r>
            <a:br>
              <a:rPr lang="ru-RU" sz="2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2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с 13:00 до 17:00 </a:t>
            </a:r>
            <a:br>
              <a:rPr lang="ru-RU" sz="2000" b="1" u="sng" dirty="0">
                <a:latin typeface="Comic Sans MS" panose="030F0702030302020204" pitchFamily="66" charset="0"/>
              </a:rPr>
            </a:br>
            <a:r>
              <a:rPr lang="ru-RU" sz="2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по телефону: 8(915)983-68-32</a:t>
            </a:r>
            <a:br>
              <a:rPr lang="ru-RU" dirty="0">
                <a:latin typeface="Comic Sans MS" panose="030F0702030302020204" pitchFamily="66" charset="0"/>
              </a:rPr>
            </a:br>
            <a:r>
              <a:rPr lang="ru-RU" dirty="0">
                <a:latin typeface="Comic Sans MS" panose="030F0702030302020204" pitchFamily="66" charset="0"/>
              </a:rPr>
              <a:t>Сорокина Александра Вячеславовна</a:t>
            </a:r>
          </a:p>
        </p:txBody>
      </p:sp>
    </p:spTree>
    <p:extLst>
      <p:ext uri="{BB962C8B-B14F-4D97-AF65-F5344CB8AC3E}">
        <p14:creationId xmlns:p14="http://schemas.microsoft.com/office/powerpoint/2010/main" val="329897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B6E250-514B-B3AD-CBC4-D2B2C8FAC0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27"/>
          <a:stretch/>
        </p:blipFill>
        <p:spPr>
          <a:xfrm>
            <a:off x="0" y="-39780"/>
            <a:ext cx="6840538" cy="6880318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B4BF5C12-26DA-A121-CC81-8AB0E3B6D4FA}"/>
              </a:ext>
            </a:extLst>
          </p:cNvPr>
          <p:cNvSpPr/>
          <p:nvPr/>
        </p:nvSpPr>
        <p:spPr>
          <a:xfrm>
            <a:off x="257969" y="210344"/>
            <a:ext cx="6324600" cy="64198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78A7F5-36A9-DB17-1275-137859178BF3}"/>
              </a:ext>
            </a:extLst>
          </p:cNvPr>
          <p:cNvSpPr txBox="1"/>
          <p:nvPr/>
        </p:nvSpPr>
        <p:spPr>
          <a:xfrm>
            <a:off x="487362" y="729533"/>
            <a:ext cx="5838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ПРОГРАММА ЛАГЕРЯ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48D7361-5C03-30DB-7459-B481AD93A2B8}"/>
              </a:ext>
            </a:extLst>
          </p:cNvPr>
          <p:cNvSpPr/>
          <p:nvPr/>
        </p:nvSpPr>
        <p:spPr>
          <a:xfrm>
            <a:off x="1117400" y="1161967"/>
            <a:ext cx="5364955" cy="995296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ВЫХОД </a:t>
            </a:r>
            <a:b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библиотека им. Гайдара;</a:t>
            </a:r>
            <a:b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В ШКОЛЕ- игровая программа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B22FC571-E654-BA7A-491B-7F977E38433B}"/>
              </a:ext>
            </a:extLst>
          </p:cNvPr>
          <p:cNvSpPr/>
          <p:nvPr/>
        </p:nvSpPr>
        <p:spPr>
          <a:xfrm>
            <a:off x="1142998" y="2236634"/>
            <a:ext cx="5364955" cy="78319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ВЫЕЗД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Пляж арена </a:t>
            </a:r>
            <a:b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(пляжные виды спорта)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F988B41D-F0CD-7E32-87FF-19544E56D97B}"/>
              </a:ext>
            </a:extLst>
          </p:cNvPr>
          <p:cNvSpPr/>
          <p:nvPr/>
        </p:nvSpPr>
        <p:spPr>
          <a:xfrm>
            <a:off x="1142998" y="3184986"/>
            <a:ext cx="5364955" cy="78319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В ШКОЛЕ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мастер- класс, Движение первых, кружки 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3603512F-68D5-C387-956B-BB00F88D3308}"/>
              </a:ext>
            </a:extLst>
          </p:cNvPr>
          <p:cNvSpPr/>
          <p:nvPr/>
        </p:nvSpPr>
        <p:spPr>
          <a:xfrm>
            <a:off x="1142998" y="4115668"/>
            <a:ext cx="5364955" cy="5561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ВЫЕЗД в Планетарий (</a:t>
            </a:r>
            <a:r>
              <a:rPr lang="ru-RU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мк</a:t>
            </a:r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«Вечный календарь», шаттл, программа «Рождение звезд»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57124B28-2CCF-33EB-7BFD-16BE40F8D97F}"/>
              </a:ext>
            </a:extLst>
          </p:cNvPr>
          <p:cNvSpPr/>
          <p:nvPr/>
        </p:nvSpPr>
        <p:spPr>
          <a:xfrm>
            <a:off x="1142997" y="4819278"/>
            <a:ext cx="5364955" cy="55612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ВЫХОД в кинотеатр </a:t>
            </a:r>
            <a:r>
              <a:rPr lang="ru-RU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Киноформат</a:t>
            </a:r>
            <a:endParaRPr lang="ru-RU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82164060-BAB5-2431-119F-687176D5C718}"/>
              </a:ext>
            </a:extLst>
          </p:cNvPr>
          <p:cNvSpPr/>
          <p:nvPr/>
        </p:nvSpPr>
        <p:spPr>
          <a:xfrm>
            <a:off x="331195" y="5414183"/>
            <a:ext cx="6151160" cy="4001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Хозяйственные нужды, призовой фонд 500 руб. 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588A9087-7891-9F9F-BD94-49A141BFB53D}"/>
              </a:ext>
            </a:extLst>
          </p:cNvPr>
          <p:cNvSpPr/>
          <p:nvPr/>
        </p:nvSpPr>
        <p:spPr>
          <a:xfrm>
            <a:off x="356791" y="1414253"/>
            <a:ext cx="687386" cy="55612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6AE83396-9353-80A3-CF0F-FE3433B9CC7E}"/>
              </a:ext>
            </a:extLst>
          </p:cNvPr>
          <p:cNvSpPr/>
          <p:nvPr/>
        </p:nvSpPr>
        <p:spPr>
          <a:xfrm>
            <a:off x="356791" y="2380016"/>
            <a:ext cx="687386" cy="55612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AE8F5FAF-6F2E-19B3-5010-3004DA47CAA3}"/>
              </a:ext>
            </a:extLst>
          </p:cNvPr>
          <p:cNvSpPr/>
          <p:nvPr/>
        </p:nvSpPr>
        <p:spPr>
          <a:xfrm>
            <a:off x="356792" y="3320773"/>
            <a:ext cx="687386" cy="55612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26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3D1B472C-E40B-38A8-7AD8-4575E6C84334}"/>
              </a:ext>
            </a:extLst>
          </p:cNvPr>
          <p:cNvSpPr/>
          <p:nvPr/>
        </p:nvSpPr>
        <p:spPr>
          <a:xfrm>
            <a:off x="356792" y="4133315"/>
            <a:ext cx="687386" cy="55612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27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2E0B308B-555B-FE64-3655-1A19AB265E04}"/>
              </a:ext>
            </a:extLst>
          </p:cNvPr>
          <p:cNvSpPr/>
          <p:nvPr/>
        </p:nvSpPr>
        <p:spPr>
          <a:xfrm>
            <a:off x="356792" y="4794608"/>
            <a:ext cx="687386" cy="5561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28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9A6006-1601-A7C0-F0A1-804B9BE6BF8A}"/>
              </a:ext>
            </a:extLst>
          </p:cNvPr>
          <p:cNvSpPr txBox="1"/>
          <p:nvPr/>
        </p:nvSpPr>
        <p:spPr>
          <a:xfrm>
            <a:off x="500856" y="5873977"/>
            <a:ext cx="6007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Записаться</a:t>
            </a:r>
            <a:r>
              <a:rPr lang="ru-RU" sz="1400" b="1" dirty="0">
                <a:latin typeface="Comic Sans MS" panose="030F0702030302020204" pitchFamily="66" charset="0"/>
              </a:rPr>
              <a:t> </a:t>
            </a:r>
            <a:r>
              <a:rPr lang="ru-RU" sz="1400" dirty="0">
                <a:latin typeface="Comic Sans MS" panose="030F0702030302020204" pitchFamily="66" charset="0"/>
              </a:rPr>
              <a:t>в лагерь можно </a:t>
            </a:r>
            <a:r>
              <a:rPr lang="ru-RU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14 и 17 марта с 13:00 до 17:00 </a:t>
            </a:r>
            <a:br>
              <a:rPr lang="ru-RU" sz="1400" b="1" u="sng" dirty="0">
                <a:latin typeface="Comic Sans MS" panose="030F0702030302020204" pitchFamily="66" charset="0"/>
              </a:rPr>
            </a:br>
            <a:r>
              <a:rPr lang="ru-RU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по телефону: 8(915)983-68-32</a:t>
            </a:r>
            <a:br>
              <a:rPr lang="ru-RU" sz="1400" dirty="0">
                <a:latin typeface="Comic Sans MS" panose="030F0702030302020204" pitchFamily="66" charset="0"/>
              </a:rPr>
            </a:br>
            <a:r>
              <a:rPr lang="ru-RU" sz="1400" dirty="0">
                <a:latin typeface="Comic Sans MS" panose="030F0702030302020204" pitchFamily="66" charset="0"/>
              </a:rPr>
              <a:t>Сорокина Александра Вячеславовна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269419-31B3-D259-4728-EF2C17D3B67F}"/>
              </a:ext>
            </a:extLst>
          </p:cNvPr>
          <p:cNvSpPr txBox="1"/>
          <p:nvPr/>
        </p:nvSpPr>
        <p:spPr>
          <a:xfrm>
            <a:off x="582611" y="290161"/>
            <a:ext cx="5648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ВЕСЕННИЙ ЛАГЕРЬ </a:t>
            </a:r>
          </a:p>
        </p:txBody>
      </p:sp>
    </p:spTree>
    <p:extLst>
      <p:ext uri="{BB962C8B-B14F-4D97-AF65-F5344CB8AC3E}">
        <p14:creationId xmlns:p14="http://schemas.microsoft.com/office/powerpoint/2010/main" val="184772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A786EC-A6E6-2DE7-2D9A-9D170B7B05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9" r="28931"/>
          <a:stretch/>
        </p:blipFill>
        <p:spPr>
          <a:xfrm>
            <a:off x="0" y="0"/>
            <a:ext cx="6840538" cy="6840538"/>
          </a:xfrm>
          <a:prstGeom prst="rect">
            <a:avLst/>
          </a:prstGeom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45DC9F7-7388-1E80-152F-B10145E9E433}"/>
              </a:ext>
            </a:extLst>
          </p:cNvPr>
          <p:cNvSpPr/>
          <p:nvPr/>
        </p:nvSpPr>
        <p:spPr>
          <a:xfrm>
            <a:off x="257969" y="210344"/>
            <a:ext cx="6324600" cy="64198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30596-3859-733A-9A9D-1F7000EF36AF}"/>
              </a:ext>
            </a:extLst>
          </p:cNvPr>
          <p:cNvSpPr txBox="1"/>
          <p:nvPr/>
        </p:nvSpPr>
        <p:spPr>
          <a:xfrm>
            <a:off x="500854" y="1449992"/>
            <a:ext cx="5838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РЕЖИМ ЛАГЕРЯ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7446DC-FCA7-56BB-B388-CF1673683B54}"/>
              </a:ext>
            </a:extLst>
          </p:cNvPr>
          <p:cNvSpPr txBox="1"/>
          <p:nvPr/>
        </p:nvSpPr>
        <p:spPr>
          <a:xfrm>
            <a:off x="1590675" y="419100"/>
            <a:ext cx="3905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24- 28 марта 2025 года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62FBE4-81EF-683E-2D5E-F52795CDE2DD}"/>
              </a:ext>
            </a:extLst>
          </p:cNvPr>
          <p:cNvSpPr txBox="1"/>
          <p:nvPr/>
        </p:nvSpPr>
        <p:spPr>
          <a:xfrm>
            <a:off x="666750" y="800100"/>
            <a:ext cx="5648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ВЕСЕННИЙ ЛАГЕРЬ 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01D9731B-9A71-5B11-BF6F-C2C6AE56D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50083"/>
              </p:ext>
            </p:extLst>
          </p:nvPr>
        </p:nvGraphicFramePr>
        <p:xfrm>
          <a:off x="352425" y="1816968"/>
          <a:ext cx="6142452" cy="3566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184">
                  <a:extLst>
                    <a:ext uri="{9D8B030D-6E8A-4147-A177-3AD203B41FA5}">
                      <a16:colId xmlns:a16="http://schemas.microsoft.com/office/drawing/2014/main" val="962940936"/>
                    </a:ext>
                  </a:extLst>
                </a:gridCol>
                <a:gridCol w="4110268">
                  <a:extLst>
                    <a:ext uri="{9D8B030D-6E8A-4147-A177-3AD203B41FA5}">
                      <a16:colId xmlns:a16="http://schemas.microsoft.com/office/drawing/2014/main" val="1058726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начало дня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86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omic Sans MS" panose="030F0702030302020204" pitchFamily="66" charset="0"/>
                        </a:rPr>
                        <a:t>8:45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omic Sans MS" panose="030F0702030302020204" pitchFamily="66" charset="0"/>
                        </a:rPr>
                        <a:t>зарядка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364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omic Sans MS" panose="030F0702030302020204" pitchFamily="66" charset="0"/>
                        </a:rPr>
                        <a:t>9:00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omic Sans MS" panose="030F0702030302020204" pitchFamily="66" charset="0"/>
                        </a:rPr>
                        <a:t>завтрак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960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omic Sans MS" panose="030F0702030302020204" pitchFamily="66" charset="0"/>
                        </a:rPr>
                        <a:t>9:30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omic Sans MS" panose="030F0702030302020204" pitchFamily="66" charset="0"/>
                        </a:rPr>
                        <a:t>отрядные мероприятия, кружки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6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omic Sans MS" panose="030F0702030302020204" pitchFamily="66" charset="0"/>
                        </a:rPr>
                        <a:t>13:00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omic Sans MS" panose="030F0702030302020204" pitchFamily="66" charset="0"/>
                        </a:rPr>
                        <a:t>обед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447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omic Sans MS" panose="030F0702030302020204" pitchFamily="66" charset="0"/>
                        </a:rPr>
                        <a:t>13:30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omic Sans MS" panose="030F0702030302020204" pitchFamily="66" charset="0"/>
                        </a:rPr>
                        <a:t>отрядные мероприятия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074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omic Sans MS" panose="030F0702030302020204" pitchFamily="66" charset="0"/>
                        </a:rPr>
                        <a:t>14:30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omic Sans MS" panose="030F0702030302020204" pitchFamily="66" charset="0"/>
                        </a:rPr>
                        <a:t>окончание работы лагеря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71057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27C3E3F-2E42-58E2-B07C-CD1D2C0CB948}"/>
              </a:ext>
            </a:extLst>
          </p:cNvPr>
          <p:cNvSpPr txBox="1"/>
          <p:nvPr/>
        </p:nvSpPr>
        <p:spPr>
          <a:xfrm>
            <a:off x="416718" y="5593472"/>
            <a:ext cx="6007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Записаться</a:t>
            </a:r>
            <a:r>
              <a:rPr lang="ru-RU" sz="1400" b="1" dirty="0">
                <a:latin typeface="Comic Sans MS" panose="030F0702030302020204" pitchFamily="66" charset="0"/>
              </a:rPr>
              <a:t> </a:t>
            </a:r>
            <a:r>
              <a:rPr lang="ru-RU" sz="1400" dirty="0">
                <a:latin typeface="Comic Sans MS" panose="030F0702030302020204" pitchFamily="66" charset="0"/>
              </a:rPr>
              <a:t>в лагерь можно </a:t>
            </a:r>
            <a:r>
              <a:rPr lang="ru-RU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14 и 17 марта с 13:00 до 17:00 </a:t>
            </a:r>
            <a:br>
              <a:rPr lang="ru-RU" sz="1400" b="1" u="sng" dirty="0">
                <a:latin typeface="Comic Sans MS" panose="030F0702030302020204" pitchFamily="66" charset="0"/>
              </a:rPr>
            </a:br>
            <a:r>
              <a:rPr lang="ru-RU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по телефону: 8(915)983-68-32</a:t>
            </a:r>
            <a:br>
              <a:rPr lang="ru-RU" sz="1400" dirty="0">
                <a:latin typeface="Comic Sans MS" panose="030F0702030302020204" pitchFamily="66" charset="0"/>
              </a:rPr>
            </a:br>
            <a:r>
              <a:rPr lang="ru-RU" sz="1400" dirty="0">
                <a:latin typeface="Comic Sans MS" panose="030F0702030302020204" pitchFamily="66" charset="0"/>
              </a:rPr>
              <a:t>Сорокина Александра Вячеславовна</a:t>
            </a:r>
          </a:p>
        </p:txBody>
      </p:sp>
    </p:spTree>
    <p:extLst>
      <p:ext uri="{BB962C8B-B14F-4D97-AF65-F5344CB8AC3E}">
        <p14:creationId xmlns:p14="http://schemas.microsoft.com/office/powerpoint/2010/main" val="15761301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323</TotalTime>
  <Words>227</Words>
  <Application>Microsoft Office PowerPoint</Application>
  <PresentationFormat>Произвольный</PresentationFormat>
  <Paragraphs>44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2024-01-10T12:24:06Z</dcterms:created>
  <dcterms:modified xsi:type="dcterms:W3CDTF">2025-03-12T12:26:10Z</dcterms:modified>
</cp:coreProperties>
</file>